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8" r:id="rId10"/>
    <p:sldId id="269" r:id="rId11"/>
    <p:sldId id="264" r:id="rId12"/>
    <p:sldId id="265" r:id="rId13"/>
    <p:sldId id="266" r:id="rId14"/>
    <p:sldId id="270" r:id="rId15"/>
    <p:sldId id="271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3" d="100"/>
          <a:sy n="83" d="100"/>
        </p:scale>
        <p:origin x="686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C4FEC-1B24-4330-BC16-B3B12FBD4419}" type="datetimeFigureOut">
              <a:rPr lang="en-US" smtClean="0"/>
              <a:t>8/13/2020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21A20-5DAB-492B-BD62-4C70145D6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3676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C4FEC-1B24-4330-BC16-B3B12FBD4419}" type="datetimeFigureOut">
              <a:rPr lang="en-US" smtClean="0"/>
              <a:t>8/13/2020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21A20-5DAB-492B-BD62-4C70145D6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130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C4FEC-1B24-4330-BC16-B3B12FBD4419}" type="datetimeFigureOut">
              <a:rPr lang="en-US" smtClean="0"/>
              <a:t>8/13/2020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21A20-5DAB-492B-BD62-4C70145D6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4159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C4FEC-1B24-4330-BC16-B3B12FBD4419}" type="datetimeFigureOut">
              <a:rPr lang="en-US" smtClean="0"/>
              <a:t>8/13/2020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21A20-5DAB-492B-BD62-4C70145D6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1047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C4FEC-1B24-4330-BC16-B3B12FBD4419}" type="datetimeFigureOut">
              <a:rPr lang="en-US" smtClean="0"/>
              <a:t>8/13/2020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21A20-5DAB-492B-BD62-4C70145D6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3304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C4FEC-1B24-4330-BC16-B3B12FBD4419}" type="datetimeFigureOut">
              <a:rPr lang="en-US" smtClean="0"/>
              <a:t>8/13/2020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21A20-5DAB-492B-BD62-4C70145D6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4293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C4FEC-1B24-4330-BC16-B3B12FBD4419}" type="datetimeFigureOut">
              <a:rPr lang="en-US" smtClean="0"/>
              <a:t>8/13/2020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21A20-5DAB-492B-BD62-4C70145D6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7079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C4FEC-1B24-4330-BC16-B3B12FBD4419}" type="datetimeFigureOut">
              <a:rPr lang="en-US" smtClean="0"/>
              <a:t>8/13/2020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21A20-5DAB-492B-BD62-4C70145D6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5625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C4FEC-1B24-4330-BC16-B3B12FBD4419}" type="datetimeFigureOut">
              <a:rPr lang="en-US" smtClean="0"/>
              <a:t>8/13/2020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21A20-5DAB-492B-BD62-4C70145D6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6918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C4FEC-1B24-4330-BC16-B3B12FBD4419}" type="datetimeFigureOut">
              <a:rPr lang="en-US" smtClean="0"/>
              <a:t>8/13/2020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21A20-5DAB-492B-BD62-4C70145D6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1767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C4FEC-1B24-4330-BC16-B3B12FBD4419}" type="datetimeFigureOut">
              <a:rPr lang="en-US" smtClean="0"/>
              <a:t>8/13/2020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21A20-5DAB-492B-BD62-4C70145D6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2605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AC4FEC-1B24-4330-BC16-B3B12FBD4419}" type="datetimeFigureOut">
              <a:rPr lang="en-US" smtClean="0"/>
              <a:t>8/13/2020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E21A20-5DAB-492B-BD62-4C70145D6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3697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4315" y="0"/>
            <a:ext cx="95833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3491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2162" y="0"/>
            <a:ext cx="92076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1014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9114" y="0"/>
            <a:ext cx="91737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6252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6118" y="0"/>
            <a:ext cx="91397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5872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9762" y="0"/>
            <a:ext cx="91524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4931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3406" y="0"/>
            <a:ext cx="91651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9425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940" y="0"/>
            <a:ext cx="91461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833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4925" y="0"/>
            <a:ext cx="95821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7727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5186" y="0"/>
            <a:ext cx="91016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8970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125" y="0"/>
            <a:ext cx="91757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1404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0825" y="0"/>
            <a:ext cx="91503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0283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4475" y="0"/>
            <a:ext cx="91630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0574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0695" y="0"/>
            <a:ext cx="91906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9669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6225" y="0"/>
            <a:ext cx="9099550" cy="6858000"/>
          </a:xfrm>
          <a:prstGeom prst="rect">
            <a:avLst/>
          </a:prstGeom>
        </p:spPr>
      </p:pic>
      <p:sp>
        <p:nvSpPr>
          <p:cNvPr id="4" name="Action Button: Custom 3">
            <a:hlinkClick r:id="" action="ppaction://noaction" highlightClick="1"/>
          </p:cNvPr>
          <p:cNvSpPr/>
          <p:nvPr/>
        </p:nvSpPr>
        <p:spPr>
          <a:xfrm>
            <a:off x="7952509" y="2872509"/>
            <a:ext cx="138546" cy="221673"/>
          </a:xfrm>
          <a:prstGeom prst="actionButtonBlank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\777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870938" y="2798679"/>
            <a:ext cx="5618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41644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3050" y="0"/>
            <a:ext cx="91059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2423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</Words>
  <Application>Microsoft Office PowerPoint</Application>
  <PresentationFormat>Widescreen</PresentationFormat>
  <Paragraphs>2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Forhan Shahriar Fahim</dc:creator>
  <cp:lastModifiedBy>Forhan Shahriar Fahim</cp:lastModifiedBy>
  <cp:revision>1</cp:revision>
  <dcterms:created xsi:type="dcterms:W3CDTF">2020-08-13T05:28:48Z</dcterms:created>
  <dcterms:modified xsi:type="dcterms:W3CDTF">2020-08-13T05:29:26Z</dcterms:modified>
</cp:coreProperties>
</file>